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368" r:id="rId3"/>
    <p:sldId id="371" r:id="rId4"/>
    <p:sldId id="375" r:id="rId5"/>
    <p:sldId id="377" r:id="rId6"/>
    <p:sldId id="378" r:id="rId7"/>
    <p:sldId id="379" r:id="rId8"/>
    <p:sldId id="380" r:id="rId9"/>
    <p:sldId id="374" r:id="rId10"/>
    <p:sldId id="376" r:id="rId11"/>
    <p:sldId id="3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190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B683A-6C18-4780-97B6-4CE30511F58E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919A3E-F257-43A7-9F45-466972A6F9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B683A-6C18-4780-97B6-4CE30511F58E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9A3E-F257-43A7-9F45-466972A6F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2919A3E-F257-43A7-9F45-466972A6F9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B683A-6C18-4780-97B6-4CE30511F58E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B683A-6C18-4780-97B6-4CE30511F58E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2919A3E-F257-43A7-9F45-466972A6F9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B683A-6C18-4780-97B6-4CE30511F58E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919A3E-F257-43A7-9F45-466972A6F9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DAB683A-6C18-4780-97B6-4CE30511F58E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9A3E-F257-43A7-9F45-466972A6F9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B683A-6C18-4780-97B6-4CE30511F58E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2919A3E-F257-43A7-9F45-466972A6F9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B683A-6C18-4780-97B6-4CE30511F58E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2919A3E-F257-43A7-9F45-466972A6F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B683A-6C18-4780-97B6-4CE30511F58E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2919A3E-F257-43A7-9F45-466972A6F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919A3E-F257-43A7-9F45-466972A6F9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B683A-6C18-4780-97B6-4CE30511F58E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2919A3E-F257-43A7-9F45-466972A6F9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DAB683A-6C18-4780-97B6-4CE30511F58E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DAB683A-6C18-4780-97B6-4CE30511F58E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919A3E-F257-43A7-9F45-466972A6F9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04800"/>
            <a:ext cx="379937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Contents of the Lecture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Domain Model</a:t>
            </a:r>
          </a:p>
        </p:txBody>
      </p:sp>
      <p:sp>
        <p:nvSpPr>
          <p:cNvPr id="3" name="Rectangle 2"/>
          <p:cNvSpPr/>
          <p:nvPr/>
        </p:nvSpPr>
        <p:spPr>
          <a:xfrm>
            <a:off x="437866" y="828020"/>
            <a:ext cx="8534400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457200">
              <a:lnSpc>
                <a:spcPct val="20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7866" y="828020"/>
            <a:ext cx="8534400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457200">
              <a:lnSpc>
                <a:spcPct val="20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104" y="1004549"/>
            <a:ext cx="7668696" cy="4848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839200" cy="9140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Thank You                                                                                     </a:t>
            </a: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7866" y="828020"/>
            <a:ext cx="8534400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457200">
              <a:lnSpc>
                <a:spcPct val="20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839200" cy="11049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Domain Model</a:t>
            </a:r>
          </a:p>
          <a:p>
            <a:pPr algn="just">
              <a:lnSpc>
                <a:spcPct val="200000"/>
              </a:lnSpc>
            </a:pPr>
            <a:r>
              <a:rPr lang="en-US" dirty="0" err="1" smtClean="0"/>
              <a:t>IoT</a:t>
            </a:r>
            <a:r>
              <a:rPr lang="en-US" dirty="0" smtClean="0"/>
              <a:t> Domain Model, introduces the main concepts of the Internet of Things like Devices, </a:t>
            </a:r>
            <a:r>
              <a:rPr lang="en-US" dirty="0" err="1" smtClean="0"/>
              <a:t>IoT</a:t>
            </a:r>
            <a:r>
              <a:rPr lang="en-US" dirty="0" smtClean="0"/>
              <a:t> Services and </a:t>
            </a:r>
            <a:r>
              <a:rPr lang="en-US" i="1" dirty="0" smtClean="0"/>
              <a:t>Virtual Entities (VE), and it also introduces relations between these concepts. The abstraction </a:t>
            </a:r>
            <a:r>
              <a:rPr lang="en-US" dirty="0" smtClean="0"/>
              <a:t>level of the </a:t>
            </a:r>
            <a:r>
              <a:rPr lang="en-US" dirty="0" err="1" smtClean="0"/>
              <a:t>IoT</a:t>
            </a:r>
            <a:r>
              <a:rPr lang="en-US" dirty="0" smtClean="0"/>
              <a:t> Domain Model has been chosen in such a way that its concepts are independent of specific technologies and use-cases. The idea is that these concepts are not expected to change much over the next decades or longer.</a:t>
            </a:r>
          </a:p>
          <a:p>
            <a:pPr algn="just">
              <a:lnSpc>
                <a:spcPct val="200000"/>
              </a:lnSpc>
            </a:pPr>
            <a:endParaRPr lang="en-US" dirty="0" smtClean="0"/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/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838200"/>
            <a:ext cx="8534400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457200">
              <a:lnSpc>
                <a:spcPct val="20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839200" cy="11172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endParaRPr lang="en-US" dirty="0" smtClean="0"/>
          </a:p>
          <a:p>
            <a:pPr algn="ctr">
              <a:lnSpc>
                <a:spcPct val="200000"/>
              </a:lnSpc>
            </a:pPr>
            <a:r>
              <a:rPr lang="en-US" b="1" dirty="0" smtClean="0"/>
              <a:t>Domain Model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The Entities, objects &amp; Concepts in the domain model include: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dirty="0" smtClean="0"/>
              <a:t>Physical Entity 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dirty="0" smtClean="0"/>
              <a:t>Virtual Entity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dirty="0" smtClean="0"/>
              <a:t>Device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dirty="0" smtClean="0"/>
              <a:t>Resource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dirty="0" smtClean="0"/>
              <a:t>Service</a:t>
            </a:r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 algn="just">
              <a:lnSpc>
                <a:spcPct val="200000"/>
              </a:lnSpc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200000"/>
              </a:lnSpc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838200"/>
            <a:ext cx="8534400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457200">
              <a:lnSpc>
                <a:spcPct val="20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839200" cy="10310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endParaRPr lang="en-US" dirty="0" smtClean="0"/>
          </a:p>
          <a:p>
            <a:pPr algn="ctr">
              <a:lnSpc>
                <a:spcPct val="200000"/>
              </a:lnSpc>
            </a:pPr>
            <a:r>
              <a:rPr lang="en-US" sz="2600" b="1" dirty="0" smtClean="0"/>
              <a:t>Domain Model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b="1" dirty="0" smtClean="0"/>
              <a:t>Physical Entity:  </a:t>
            </a:r>
            <a:r>
              <a:rPr lang="en-US" sz="2400" dirty="0" smtClean="0"/>
              <a:t>The </a:t>
            </a:r>
            <a:r>
              <a:rPr lang="en-US" sz="2400" dirty="0" err="1" smtClean="0"/>
              <a:t>IoT</a:t>
            </a:r>
            <a:r>
              <a:rPr lang="en-US" sz="2400" dirty="0" smtClean="0"/>
              <a:t> System provides information about the physical entity (using Sensor) or perform actuation upon the physical entity (</a:t>
            </a:r>
            <a:r>
              <a:rPr lang="en-US" sz="2400" dirty="0" err="1" smtClean="0"/>
              <a:t>eg</a:t>
            </a:r>
            <a:r>
              <a:rPr lang="en-US" sz="2400" dirty="0" smtClean="0"/>
              <a:t>. Switching on a light).</a:t>
            </a:r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 algn="just">
              <a:lnSpc>
                <a:spcPct val="200000"/>
              </a:lnSpc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200000"/>
              </a:lnSpc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838200"/>
            <a:ext cx="8534400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457200">
              <a:lnSpc>
                <a:spcPct val="20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839200" cy="95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endParaRPr lang="en-US" dirty="0" smtClean="0"/>
          </a:p>
          <a:p>
            <a:pPr algn="ctr">
              <a:lnSpc>
                <a:spcPct val="200000"/>
              </a:lnSpc>
            </a:pPr>
            <a:r>
              <a:rPr lang="en-US" sz="2600" b="1" dirty="0" smtClean="0"/>
              <a:t>Domain Model</a:t>
            </a:r>
          </a:p>
          <a:p>
            <a:pPr marL="342900" indent="-342900">
              <a:lnSpc>
                <a:spcPct val="200000"/>
              </a:lnSpc>
            </a:pPr>
            <a:r>
              <a:rPr lang="en-US" sz="2400" b="1" dirty="0" smtClean="0"/>
              <a:t>2. Virtual Entity:  </a:t>
            </a:r>
            <a:r>
              <a:rPr lang="en-US" sz="2400" dirty="0" smtClean="0"/>
              <a:t>Virtual Entity is a representation of physical entity in the digital world</a:t>
            </a:r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 algn="just">
              <a:lnSpc>
                <a:spcPct val="200000"/>
              </a:lnSpc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200000"/>
              </a:lnSpc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838200"/>
            <a:ext cx="8534400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457200">
              <a:lnSpc>
                <a:spcPct val="20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839200" cy="963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endParaRPr lang="en-US" dirty="0" smtClean="0"/>
          </a:p>
          <a:p>
            <a:pPr algn="ctr">
              <a:lnSpc>
                <a:spcPct val="200000"/>
              </a:lnSpc>
            </a:pPr>
            <a:r>
              <a:rPr lang="en-US" sz="2600" b="1" dirty="0" smtClean="0"/>
              <a:t>Domain Model</a:t>
            </a:r>
          </a:p>
          <a:p>
            <a:pPr>
              <a:lnSpc>
                <a:spcPct val="200000"/>
              </a:lnSpc>
            </a:pPr>
            <a:r>
              <a:rPr lang="en-US" sz="2600" b="1" dirty="0" smtClean="0"/>
              <a:t>3. </a:t>
            </a:r>
            <a:r>
              <a:rPr lang="en-US" sz="2400" b="1" dirty="0" smtClean="0"/>
              <a:t>Device:  </a:t>
            </a:r>
            <a:r>
              <a:rPr lang="en-US" sz="2400" dirty="0" smtClean="0"/>
              <a:t>Device provides medium between physical enteritis     Virtual entities</a:t>
            </a:r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 algn="just">
              <a:lnSpc>
                <a:spcPct val="200000"/>
              </a:lnSpc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200000"/>
              </a:lnSpc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838200"/>
            <a:ext cx="8534400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457200">
              <a:lnSpc>
                <a:spcPct val="20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839200" cy="95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endParaRPr lang="en-US" dirty="0" smtClean="0"/>
          </a:p>
          <a:p>
            <a:pPr algn="ctr">
              <a:lnSpc>
                <a:spcPct val="200000"/>
              </a:lnSpc>
            </a:pPr>
            <a:r>
              <a:rPr lang="en-US" sz="2600" b="1" dirty="0" smtClean="0"/>
              <a:t>Domain Model</a:t>
            </a:r>
          </a:p>
          <a:p>
            <a:pPr marL="342900" indent="-342900">
              <a:lnSpc>
                <a:spcPct val="200000"/>
              </a:lnSpc>
            </a:pPr>
            <a:r>
              <a:rPr lang="en-US" sz="2400" b="1" dirty="0" smtClean="0"/>
              <a:t>4. Resource:  </a:t>
            </a:r>
            <a:r>
              <a:rPr lang="en-US" sz="2400" dirty="0" smtClean="0"/>
              <a:t>Resources are the software Components which can be either “on-device” or “network resources”</a:t>
            </a:r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 algn="just">
              <a:lnSpc>
                <a:spcPct val="200000"/>
              </a:lnSpc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200000"/>
              </a:lnSpc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838200"/>
            <a:ext cx="8534400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457200">
              <a:lnSpc>
                <a:spcPct val="20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839200" cy="95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endParaRPr lang="en-US" dirty="0" smtClean="0"/>
          </a:p>
          <a:p>
            <a:pPr algn="ctr">
              <a:lnSpc>
                <a:spcPct val="200000"/>
              </a:lnSpc>
            </a:pPr>
            <a:r>
              <a:rPr lang="en-US" sz="2600" b="1" dirty="0" smtClean="0"/>
              <a:t>Domain Model</a:t>
            </a:r>
          </a:p>
          <a:p>
            <a:pPr marL="342900" indent="-342900">
              <a:lnSpc>
                <a:spcPct val="200000"/>
              </a:lnSpc>
            </a:pPr>
            <a:r>
              <a:rPr lang="en-US" sz="2400" b="1" dirty="0" smtClean="0"/>
              <a:t>5. Service:  </a:t>
            </a:r>
            <a:r>
              <a:rPr lang="en-US" sz="2400" dirty="0" smtClean="0"/>
              <a:t>Service provide an interface with the physical entity.</a:t>
            </a:r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 algn="just">
              <a:lnSpc>
                <a:spcPct val="200000"/>
              </a:lnSpc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200000"/>
              </a:lnSpc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838200"/>
            <a:ext cx="8534400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457200">
              <a:lnSpc>
                <a:spcPct val="20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7866" y="828020"/>
            <a:ext cx="8534400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457200">
              <a:lnSpc>
                <a:spcPct val="20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653" y="457200"/>
            <a:ext cx="5496693" cy="54395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2209</TotalTime>
  <Words>213</Words>
  <Application>Microsoft Office PowerPoint</Application>
  <PresentationFormat>On-screen Show (4:3)</PresentationFormat>
  <Paragraphs>135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Subject: Object Oriented Programming(3CS4-06)</dc:title>
  <dc:creator>CT08-8</dc:creator>
  <cp:lastModifiedBy>ARYA</cp:lastModifiedBy>
  <cp:revision>264</cp:revision>
  <dcterms:created xsi:type="dcterms:W3CDTF">2020-07-04T07:51:37Z</dcterms:created>
  <dcterms:modified xsi:type="dcterms:W3CDTF">2020-11-28T05:14:34Z</dcterms:modified>
</cp:coreProperties>
</file>