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57" r:id="rId10"/>
    <p:sldId id="258" r:id="rId11"/>
    <p:sldId id="259" r:id="rId12"/>
    <p:sldId id="260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60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924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9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011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513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427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303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481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559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934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12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77F89-820F-41AD-ACFB-460082A59C10}" type="datetimeFigureOut">
              <a:rPr lang="en-US" smtClean="0"/>
              <a:pPr/>
              <a:t>12/2/2020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0780F-7942-4BB2-9CB0-6D0067BE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039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Case Study of </a:t>
            </a:r>
            <a:r>
              <a:rPr lang="en-US" smtClean="0"/>
              <a:t>IOT </a:t>
            </a:r>
            <a:r>
              <a:rPr lang="en-US" smtClean="0"/>
              <a:t>Application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6663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095" y="1569493"/>
            <a:ext cx="9171295" cy="42990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1142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937" y="641445"/>
            <a:ext cx="8120417" cy="51315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540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845" y="846161"/>
            <a:ext cx="9539785" cy="4790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5732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233" y="791570"/>
            <a:ext cx="7738279" cy="49404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4424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of </a:t>
            </a:r>
            <a:r>
              <a:rPr lang="en-US" dirty="0" err="1" smtClean="0"/>
              <a:t>IoT</a:t>
            </a:r>
            <a:r>
              <a:rPr lang="en-US" dirty="0" smtClean="0"/>
              <a:t> Application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Home </a:t>
            </a:r>
          </a:p>
          <a:p>
            <a:r>
              <a:rPr lang="en-US" dirty="0" smtClean="0"/>
              <a:t>2 Cities </a:t>
            </a:r>
          </a:p>
          <a:p>
            <a:r>
              <a:rPr lang="en-US" dirty="0" smtClean="0"/>
              <a:t>3 Environment </a:t>
            </a:r>
          </a:p>
          <a:p>
            <a:r>
              <a:rPr lang="en-US" dirty="0" smtClean="0"/>
              <a:t>4 Energy system </a:t>
            </a:r>
          </a:p>
          <a:p>
            <a:r>
              <a:rPr lang="en-US" dirty="0" smtClean="0"/>
              <a:t>5 Retail </a:t>
            </a:r>
          </a:p>
          <a:p>
            <a:r>
              <a:rPr lang="en-US" dirty="0" smtClean="0"/>
              <a:t>6 Logistics </a:t>
            </a:r>
          </a:p>
          <a:p>
            <a:r>
              <a:rPr lang="en-US" dirty="0" smtClean="0"/>
              <a:t>7 Industry </a:t>
            </a:r>
          </a:p>
          <a:p>
            <a:r>
              <a:rPr lang="en-US" dirty="0" smtClean="0"/>
              <a:t>8 Agriculture and Health </a:t>
            </a:r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Smart Lighting </a:t>
            </a:r>
          </a:p>
          <a:p>
            <a:r>
              <a:rPr lang="en-US" dirty="0" smtClean="0"/>
              <a:t>2 Smart Appliances </a:t>
            </a:r>
          </a:p>
          <a:p>
            <a:r>
              <a:rPr lang="en-US" dirty="0" smtClean="0"/>
              <a:t>3 Intrusion Detection </a:t>
            </a:r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Smart Parking </a:t>
            </a:r>
          </a:p>
          <a:p>
            <a:r>
              <a:rPr lang="en-US" dirty="0" smtClean="0"/>
              <a:t>2 Smart Lighting for Road</a:t>
            </a:r>
          </a:p>
          <a:p>
            <a:r>
              <a:rPr lang="en-US" dirty="0" smtClean="0"/>
              <a:t>3 Smart Road</a:t>
            </a:r>
          </a:p>
          <a:p>
            <a:r>
              <a:rPr lang="en-US" dirty="0" smtClean="0"/>
              <a:t>4 Structural Health Monitoring </a:t>
            </a:r>
          </a:p>
          <a:p>
            <a:r>
              <a:rPr lang="en-US" dirty="0" smtClean="0"/>
              <a:t>Surveillance</a:t>
            </a:r>
          </a:p>
          <a:p>
            <a:r>
              <a:rPr lang="en-US" dirty="0" smtClean="0"/>
              <a:t>Emergency Response 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Weather Monitoring </a:t>
            </a:r>
          </a:p>
          <a:p>
            <a:r>
              <a:rPr lang="en-US" dirty="0" smtClean="0"/>
              <a:t>2Air Pollution</a:t>
            </a:r>
          </a:p>
          <a:p>
            <a:r>
              <a:rPr lang="en-US" dirty="0" smtClean="0"/>
              <a:t>3 Noise Pollution</a:t>
            </a: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Smart Grid</a:t>
            </a:r>
          </a:p>
          <a:p>
            <a:r>
              <a:rPr lang="en-US" dirty="0" smtClean="0"/>
              <a:t>2Renewable Energy system</a:t>
            </a:r>
          </a:p>
          <a:p>
            <a:r>
              <a:rPr lang="en-US" dirty="0" smtClean="0"/>
              <a:t>3 Prognostics</a:t>
            </a:r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Retail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Inventory Management</a:t>
            </a:r>
          </a:p>
          <a:p>
            <a:r>
              <a:rPr lang="en-US" dirty="0" smtClean="0"/>
              <a:t>2 Smart Payment</a:t>
            </a:r>
          </a:p>
          <a:p>
            <a:r>
              <a:rPr lang="en-US" dirty="0" smtClean="0"/>
              <a:t>Smart Vending Machine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Machine Diagnosis </a:t>
            </a:r>
          </a:p>
          <a:p>
            <a:r>
              <a:rPr lang="en-US" dirty="0" smtClean="0"/>
              <a:t>2 Indoor Air Quality Management </a:t>
            </a:r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789" y="1173708"/>
            <a:ext cx="8720918" cy="4558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6450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95</Words>
  <Application>Microsoft Office PowerPoint</Application>
  <PresentationFormat>Custom</PresentationFormat>
  <Paragraphs>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Case Study of IOT Application </vt:lpstr>
      <vt:lpstr>Case study of IoT Application </vt:lpstr>
      <vt:lpstr>Home </vt:lpstr>
      <vt:lpstr>Cities </vt:lpstr>
      <vt:lpstr>Environment</vt:lpstr>
      <vt:lpstr>Energy </vt:lpstr>
      <vt:lpstr>Retail </vt:lpstr>
      <vt:lpstr>Industry 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in Agricultural/ Smart farming</dc:title>
  <dc:creator>CHANDAN KUMAR DUBEY</dc:creator>
  <cp:lastModifiedBy>ARYA</cp:lastModifiedBy>
  <cp:revision>13</cp:revision>
  <dcterms:created xsi:type="dcterms:W3CDTF">2020-11-26T13:09:51Z</dcterms:created>
  <dcterms:modified xsi:type="dcterms:W3CDTF">2020-12-02T04:32:15Z</dcterms:modified>
</cp:coreProperties>
</file>