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227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5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835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959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198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21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376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78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616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622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180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F3B38-1916-4601-B8FB-05AD219272B6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C9D8-4206-4CC5-8FD1-6C955094A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491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156" y="764275"/>
            <a:ext cx="9553575" cy="584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882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78" y="627797"/>
            <a:ext cx="10372297" cy="59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33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912" y="696036"/>
            <a:ext cx="9782175" cy="559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517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79" y="641445"/>
            <a:ext cx="10890914" cy="578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142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946" y="723331"/>
            <a:ext cx="9280477" cy="567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933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379" y="614149"/>
            <a:ext cx="9034818" cy="573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0478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19" y="846161"/>
            <a:ext cx="10017456" cy="526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6018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Custom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CHANDAN KUMAR DUBEY</dc:creator>
  <cp:lastModifiedBy>Ajay saini Sir</cp:lastModifiedBy>
  <cp:revision>1</cp:revision>
  <dcterms:created xsi:type="dcterms:W3CDTF">2020-11-24T06:43:12Z</dcterms:created>
  <dcterms:modified xsi:type="dcterms:W3CDTF">2020-11-27T14:46:42Z</dcterms:modified>
</cp:coreProperties>
</file>